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9" r:id="rId2"/>
    <p:sldId id="278" r:id="rId3"/>
    <p:sldId id="280" r:id="rId4"/>
    <p:sldId id="276" r:id="rId5"/>
    <p:sldId id="277" r:id="rId6"/>
    <p:sldId id="257" r:id="rId7"/>
    <p:sldId id="28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147E0-5CAA-40CE-B2C5-CCA14B187AE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3AC40-0D40-47DB-9AB5-0F27B41B6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56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3C17-F2E4-4546-AC57-C65B964F1A7D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8F37-48D7-4288-8D54-F865E6903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41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3C17-F2E4-4546-AC57-C65B964F1A7D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8F37-48D7-4288-8D54-F865E6903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43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3C17-F2E4-4546-AC57-C65B964F1A7D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8F37-48D7-4288-8D54-F865E6903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71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3C17-F2E4-4546-AC57-C65B964F1A7D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8F37-48D7-4288-8D54-F865E6903E7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1604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3C17-F2E4-4546-AC57-C65B964F1A7D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8F37-48D7-4288-8D54-F865E6903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43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3C17-F2E4-4546-AC57-C65B964F1A7D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8F37-48D7-4288-8D54-F865E6903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74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3C17-F2E4-4546-AC57-C65B964F1A7D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8F37-48D7-4288-8D54-F865E6903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50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3C17-F2E4-4546-AC57-C65B964F1A7D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8F37-48D7-4288-8D54-F865E6903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96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3C17-F2E4-4546-AC57-C65B964F1A7D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8F37-48D7-4288-8D54-F865E6903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87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3C17-F2E4-4546-AC57-C65B964F1A7D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8F37-48D7-4288-8D54-F865E6903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5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3C17-F2E4-4546-AC57-C65B964F1A7D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8F37-48D7-4288-8D54-F865E6903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62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3C17-F2E4-4546-AC57-C65B964F1A7D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8F37-48D7-4288-8D54-F865E6903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42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3C17-F2E4-4546-AC57-C65B964F1A7D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8F37-48D7-4288-8D54-F865E6903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7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3C17-F2E4-4546-AC57-C65B964F1A7D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8F37-48D7-4288-8D54-F865E6903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8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3C17-F2E4-4546-AC57-C65B964F1A7D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8F37-48D7-4288-8D54-F865E6903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64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3C17-F2E4-4546-AC57-C65B964F1A7D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8F37-48D7-4288-8D54-F865E6903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16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3C17-F2E4-4546-AC57-C65B964F1A7D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8F37-48D7-4288-8D54-F865E6903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99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CBD3C17-F2E4-4546-AC57-C65B964F1A7D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68F37-48D7-4288-8D54-F865E6903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42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2C3AEF-5D8E-4F2E-92B7-24E45E09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505" y="623571"/>
            <a:ext cx="10260990" cy="17648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96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UAS</a:t>
            </a:r>
            <a:r>
              <a:rPr lang="en-US" sz="80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96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VTOL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B1D71E2-E51E-4F96-ACF0-5798FD4411FA}"/>
              </a:ext>
            </a:extLst>
          </p:cNvPr>
          <p:cNvSpPr txBox="1"/>
          <p:nvPr/>
        </p:nvSpPr>
        <p:spPr>
          <a:xfrm>
            <a:off x="3477986" y="2514600"/>
            <a:ext cx="535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Status Update: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A987EC9-A2B8-4E4E-B595-9F1AE99C5E0C}"/>
              </a:ext>
            </a:extLst>
          </p:cNvPr>
          <p:cNvSpPr txBox="1"/>
          <p:nvPr/>
        </p:nvSpPr>
        <p:spPr>
          <a:xfrm>
            <a:off x="3543299" y="3039017"/>
            <a:ext cx="5225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Nicholas Darden, Vivian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</a:rPr>
              <a:t>Fakharizadeh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</a:rPr>
              <a:t>Zavia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 Harris, Richard Jones, Trent Jones, Joshua Lee, Ryan McLaughlin,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</a:rPr>
              <a:t>Rushal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 Patel, Brendan Regan, Quinton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</a:rPr>
              <a:t>Vehon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338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4AAD3FD-83A5-4B89-9F8F-01B8870865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B6E457-B0C7-4CD8-903C-75F8A74B8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GPS</a:t>
            </a:r>
          </a:p>
        </p:txBody>
      </p:sp>
      <p:sp>
        <p:nvSpPr>
          <p:cNvPr id="14" name="Freeform 31">
            <a:extLst>
              <a:ext uri="{FF2B5EF4-FFF2-40B4-BE49-F238E27FC236}">
                <a16:creationId xmlns="" xmlns:a16="http://schemas.microsoft.com/office/drawing/2014/main" id="{61752F1D-FC0F-4103-9584-630E643CCD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="" xmlns:a16="http://schemas.microsoft.com/office/drawing/2014/main" id="{70151CB7-E7DE-4917-B831-01DF9CE013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F144CF1E-4EEF-4D2C-B355-AC66C2A8B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180" y="1440426"/>
            <a:ext cx="5449889" cy="4646029"/>
          </a:xfrm>
          <a:prstGeom prst="rect">
            <a:avLst/>
          </a:prstGeom>
          <a:effectLst/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92A1116-1C84-41DF-B803-1F7B0883EC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1375CAF0-AA1A-4887-ADA5-2664DF4C7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EBEBEB"/>
                </a:solidFill>
              </a:rPr>
              <a:t>Component Implementation Complete!</a:t>
            </a:r>
          </a:p>
        </p:txBody>
      </p:sp>
    </p:spTree>
    <p:extLst>
      <p:ext uri="{BB962C8B-B14F-4D97-AF65-F5344CB8AC3E}">
        <p14:creationId xmlns:p14="http://schemas.microsoft.com/office/powerpoint/2010/main" val="1085558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4E3FD3-26AA-4B4D-BA87-207BAF54F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DroneKit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43E905-B762-40E2-B768-C503916B7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214"/>
            <a:ext cx="3462158" cy="4196185"/>
          </a:xfrm>
        </p:spPr>
        <p:txBody>
          <a:bodyPr>
            <a:normAutofit/>
          </a:bodyPr>
          <a:lstStyle/>
          <a:p>
            <a:r>
              <a:rPr lang="en-US" sz="1600" dirty="0"/>
              <a:t>What is </a:t>
            </a:r>
            <a:r>
              <a:rPr lang="en-US" sz="1600" dirty="0" err="1"/>
              <a:t>DroneKit</a:t>
            </a:r>
            <a:endParaRPr lang="en-US" sz="1600" dirty="0"/>
          </a:p>
          <a:p>
            <a:r>
              <a:rPr lang="en-US" sz="1600" dirty="0"/>
              <a:t>How it effects our plans</a:t>
            </a:r>
          </a:p>
          <a:p>
            <a:pPr marL="0" indent="0">
              <a:buNone/>
            </a:pPr>
            <a:r>
              <a:rPr lang="en-US" sz="1600" dirty="0"/>
              <a:t>Completed</a:t>
            </a:r>
          </a:p>
          <a:p>
            <a:r>
              <a:rPr lang="en-US" sz="1600" dirty="0"/>
              <a:t>Install tutorial</a:t>
            </a:r>
          </a:p>
          <a:p>
            <a:r>
              <a:rPr lang="en-US" sz="1600" dirty="0" err="1"/>
              <a:t>DroneKit</a:t>
            </a:r>
            <a:r>
              <a:rPr lang="en-US" sz="1600" dirty="0"/>
              <a:t> Flight Command Script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403EA4-3C5D-4537-82E4-DD2E6B1FA65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51" b="-1"/>
          <a:stretch/>
        </p:blipFill>
        <p:spPr>
          <a:xfrm>
            <a:off x="4622951" y="-2468"/>
            <a:ext cx="7569049" cy="68660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9487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A6811A-A938-4DD4-AB3F-5EA74B620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IMU 		</a:t>
            </a:r>
            <a:r>
              <a:rPr lang="en-US" sz="2400" dirty="0"/>
              <a:t>Dead Reckoning</a:t>
            </a:r>
            <a:br>
              <a:rPr lang="en-US" sz="2400" dirty="0"/>
            </a:br>
            <a:r>
              <a:rPr lang="en-US" sz="2400" dirty="0"/>
              <a:t>Current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E61271-C83E-447F-BF2F-C46D40BA93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Working EKF implemented into the code. </a:t>
            </a:r>
          </a:p>
          <a:p>
            <a:pPr lvl="1"/>
            <a:r>
              <a:rPr lang="en-US" dirty="0"/>
              <a:t>Minor adjustments to be made.</a:t>
            </a:r>
          </a:p>
          <a:p>
            <a:pPr lvl="1"/>
            <a:r>
              <a:rPr lang="en-US" dirty="0"/>
              <a:t>Efficient integration with our existing code to get most accurate results.</a:t>
            </a:r>
          </a:p>
          <a:p>
            <a:r>
              <a:rPr lang="en-US" dirty="0"/>
              <a:t>Testing to ensure accuracy and all calculations are working properly.</a:t>
            </a:r>
          </a:p>
          <a:p>
            <a:r>
              <a:rPr lang="en-US" dirty="0"/>
              <a:t>Focus on bias control after we are satisfied with the accuracy of the EKF results.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5A008CF-2D56-4DDD-A223-79BFA3E9B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464" y="1490472"/>
            <a:ext cx="4869095" cy="27340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45966DA-F22F-409E-93EA-075A826B5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796" y="4398264"/>
            <a:ext cx="2317990" cy="407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2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045FA1-ECF9-4B10-8489-DA2F65C3B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IMU 		</a:t>
            </a:r>
            <a:r>
              <a:rPr lang="en-US" sz="2400" dirty="0"/>
              <a:t>Dead Reckoning</a:t>
            </a:r>
            <a:br>
              <a:rPr lang="en-US" sz="2400" dirty="0"/>
            </a:br>
            <a:r>
              <a:rPr lang="en-US" sz="2400" dirty="0"/>
              <a:t>Current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9BA3C5-C3C6-4D60-B2E6-B89E536D9E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Testing to ensure accuracy and all calculations are working properly.</a:t>
            </a:r>
          </a:p>
          <a:p>
            <a:r>
              <a:rPr lang="en-US" dirty="0"/>
              <a:t>Focus on bias control after we are satisfied with the accuracy of the EKF results.</a:t>
            </a:r>
          </a:p>
          <a:p>
            <a:pPr lvl="1"/>
            <a:r>
              <a:rPr lang="en-US" dirty="0"/>
              <a:t>Static tests</a:t>
            </a:r>
          </a:p>
          <a:p>
            <a:pPr lvl="1"/>
            <a:r>
              <a:rPr lang="en-US" dirty="0"/>
              <a:t>Linear tests</a:t>
            </a:r>
          </a:p>
          <a:p>
            <a:r>
              <a:rPr lang="en-US" dirty="0"/>
              <a:t>Also, we plan to test the gyroscope to make sure it is calibrated and accurate.</a:t>
            </a:r>
          </a:p>
          <a:p>
            <a:pPr lvl="1"/>
            <a:r>
              <a:rPr lang="en-US" dirty="0"/>
              <a:t>Axis pivot test such as a swinging door, or rotating pendulum</a:t>
            </a:r>
          </a:p>
          <a:p>
            <a:endParaRPr lang="en-US" dirty="0"/>
          </a:p>
        </p:txBody>
      </p:sp>
      <p:pic>
        <p:nvPicPr>
          <p:cNvPr id="1026" name="Picture 2" descr="HOLE &#10;PINA8 &#10;PIN Kl ">
            <a:extLst>
              <a:ext uri="{FF2B5EF4-FFF2-40B4-BE49-F238E27FC236}">
                <a16:creationId xmlns="" xmlns:a16="http://schemas.microsoft.com/office/drawing/2014/main" id="{EA02415E-A535-4BDB-A8EB-263C0F0FD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" r="17127"/>
          <a:stretch/>
        </p:blipFill>
        <p:spPr bwMode="auto">
          <a:xfrm>
            <a:off x="6692351" y="2388765"/>
            <a:ext cx="4496499" cy="297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98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F5656E-FB93-41F7-A850-C2491792F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26" y="80149"/>
            <a:ext cx="6562846" cy="893135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Visual Odometry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98668F-C8E6-4C36-8B04-B4400279A9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126" y="1058640"/>
            <a:ext cx="4878389" cy="3541714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Current Tasks: </a:t>
            </a:r>
          </a:p>
          <a:p>
            <a:r>
              <a:rPr lang="en-US" dirty="0"/>
              <a:t>Connecting the Raspberry Pi and </a:t>
            </a:r>
            <a:r>
              <a:rPr lang="en-US" dirty="0" err="1"/>
              <a:t>Pixhawk</a:t>
            </a:r>
            <a:r>
              <a:rPr lang="en-US" dirty="0"/>
              <a:t> 2.1 </a:t>
            </a:r>
          </a:p>
          <a:p>
            <a:r>
              <a:rPr lang="en-US" dirty="0"/>
              <a:t>Updating current object detection script  </a:t>
            </a:r>
          </a:p>
          <a:p>
            <a:r>
              <a:rPr lang="en-US" dirty="0"/>
              <a:t>Updating new Senior Design Team with current goals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6DF266D-5910-4CD9-849F-DF717EA75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2877" y="1058640"/>
            <a:ext cx="5035496" cy="3541714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Troubleshooting: </a:t>
            </a:r>
          </a:p>
          <a:p>
            <a:r>
              <a:rPr lang="en-US" dirty="0"/>
              <a:t>When connecting the </a:t>
            </a:r>
            <a:r>
              <a:rPr lang="en-US" dirty="0" err="1"/>
              <a:t>Pixhawk</a:t>
            </a:r>
            <a:r>
              <a:rPr lang="en-US" dirty="0"/>
              <a:t> and Pi, no signal is being received by the pi. </a:t>
            </a:r>
          </a:p>
          <a:p>
            <a:r>
              <a:rPr lang="en-US" dirty="0"/>
              <a:t>Corrupted SD pushed the current tasks back. Currently redownloading everything again.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7C8801F-CD42-45D1-9040-ED94FF4A89C5}"/>
              </a:ext>
            </a:extLst>
          </p:cNvPr>
          <p:cNvSpPr txBox="1"/>
          <p:nvPr/>
        </p:nvSpPr>
        <p:spPr>
          <a:xfrm>
            <a:off x="792127" y="4645198"/>
            <a:ext cx="7867242" cy="212365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Future Tasks: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Plan and Write landing script using Object tracking functions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Work with the new team on testing the scripts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Backup current progress on multiple SD </a:t>
            </a:r>
            <a:r>
              <a:rPr lang="en-US" sz="2400" dirty="0" smtClean="0"/>
              <a:t>cards</a:t>
            </a:r>
            <a:endParaRPr lang="en-US" dirty="0"/>
          </a:p>
        </p:txBody>
      </p:sp>
      <p:pic>
        <p:nvPicPr>
          <p:cNvPr id="7" name="Picture 6" descr="A close up of electronics&#10;&#10;Description automatically generated">
            <a:extLst>
              <a:ext uri="{FF2B5EF4-FFF2-40B4-BE49-F238E27FC236}">
                <a16:creationId xmlns="" xmlns:a16="http://schemas.microsoft.com/office/drawing/2014/main" id="{2E6C17AE-542B-418A-A039-B4AE8E50AD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8" t="616" r="7398" b="13423"/>
          <a:stretch/>
        </p:blipFill>
        <p:spPr>
          <a:xfrm>
            <a:off x="8729117" y="4645198"/>
            <a:ext cx="2883763" cy="212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44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C9ECDD5C-152A-4CC7-8333-0F367B3A62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7F5C92A3-369B-43F3-BDCE-E560B1B0EC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="" xmlns:a16="http://schemas.microsoft.com/office/drawing/2014/main" id="{AEBE9F1A-B38D-446E-83AE-14B17CE77F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915B5014-A7EC-4BA6-9C83-8840CF81DB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022C43AB-86D7-420D-8AD7-DC0A15FDD0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5E3EB826-A471-488F-9E8A-D65528A3C0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E2C3AB3-C656-48E7-A1AF-CAA643EF99FB}"/>
              </a:ext>
            </a:extLst>
          </p:cNvPr>
          <p:cNvSpPr txBox="1"/>
          <p:nvPr/>
        </p:nvSpPr>
        <p:spPr>
          <a:xfrm>
            <a:off x="4418576" y="772075"/>
            <a:ext cx="316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Gantt Chart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2244432"/>
            <a:ext cx="11237976" cy="413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380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256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</vt:lpstr>
      <vt:lpstr>UAS VTOL</vt:lpstr>
      <vt:lpstr>GPS</vt:lpstr>
      <vt:lpstr>DroneKit</vt:lpstr>
      <vt:lpstr>IMU   Dead Reckoning Current</vt:lpstr>
      <vt:lpstr>IMU   Dead Reckoning Current</vt:lpstr>
      <vt:lpstr>Visual Odometry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UAS VTOL</dc:title>
  <dc:creator>Nick Darden</dc:creator>
  <cp:lastModifiedBy>JT Lee08</cp:lastModifiedBy>
  <cp:revision>4</cp:revision>
  <dcterms:created xsi:type="dcterms:W3CDTF">2019-11-06T05:10:46Z</dcterms:created>
  <dcterms:modified xsi:type="dcterms:W3CDTF">2019-11-06T17:58:34Z</dcterms:modified>
</cp:coreProperties>
</file>